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9" r:id="rId3"/>
    <p:sldId id="257" r:id="rId4"/>
    <p:sldId id="260" r:id="rId5"/>
    <p:sldId id="272" r:id="rId6"/>
    <p:sldId id="270" r:id="rId7"/>
    <p:sldId id="258" r:id="rId8"/>
    <p:sldId id="268" r:id="rId9"/>
    <p:sldId id="259" r:id="rId10"/>
    <p:sldId id="27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71" autoAdjust="0"/>
    <p:restoredTop sz="94660"/>
  </p:normalViewPr>
  <p:slideViewPr>
    <p:cSldViewPr>
      <p:cViewPr varScale="1">
        <p:scale>
          <a:sx n="69" d="100"/>
          <a:sy n="69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E2EC9-D6E6-4C1C-846E-C4E8A0922F47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D9DC-4DAA-4A3B-8241-E56C7FA892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http://www.healthpress.gr/wellbeing/%CF%84%CE%B1-%CE%B5%CE%BD%CE%B5%CF%81%CE%B3%CE%B5%CE%B9%CE%B1%CE%BA%CE%AC-%CF%80%CE%BF%CF%84%CE%AC-%CF%83%CF%84%CE%BF-%CE%BC%CE%B9%CE%BA%CF%81%CE%BF%CF%83%CE%BA%CF%8C%CF%80%CE%B9%CE%BF/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D9DC-4DAA-4A3B-8241-E56C7FA89256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Πηγή:</a:t>
            </a:r>
            <a:r>
              <a:rPr lang="en-US" sz="1200" dirty="0" smtClean="0"/>
              <a:t>http://www.madeincreta.gr/el/article/%CE%BF-%CF%84%CE%BF%CE%BC%CE%B1%CF%84%CE%BF%CF%87%CF%85%CE%BC%CF%8C%CF%82-%CF%80%CF%81%CE%BF%CF%83%CF%86%CE%AD%CF%81%CE%B5%CE%B9-%CF%80%CE%B5%CF%81%CE%B9%CF%83%CF%83%CF%8C%CF%84%CE%B5%CF%81%CE%B1-%CE%B1%CF%80%CF%8C-%CF%84%CE%B1-%CE%B5%CE%BD%CE%B5%CF%81%CE%B3%CE%B5%CE%B9%CE%B1%CE%BA%CE%AC-%CF%80%CE%BF%CF%84%CE%AC</a:t>
            </a:r>
            <a:endParaRPr lang="el-GR" sz="120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D9DC-4DAA-4A3B-8241-E56C7FA89256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D9DC-4DAA-4A3B-8241-E56C7FA89256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002190-A457-409E-A209-EDE610A7B534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4617AA-4298-4DF8-AA07-563F533BDBC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627784" y="5589240"/>
            <a:ext cx="8305800" cy="1575048"/>
          </a:xfrm>
        </p:spPr>
        <p:txBody>
          <a:bodyPr/>
          <a:lstStyle/>
          <a:p>
            <a:r>
              <a:rPr lang="el-GR" dirty="0" smtClean="0"/>
              <a:t>ΟΜΑΔΑ: ΧΧΧΕ</a:t>
            </a:r>
          </a:p>
          <a:p>
            <a:r>
              <a:rPr lang="el-GR" dirty="0" smtClean="0"/>
              <a:t>Σχολικό έτος 2013-2014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05800" cy="1656184"/>
          </a:xfrm>
        </p:spPr>
        <p:txBody>
          <a:bodyPr/>
          <a:lstStyle/>
          <a:p>
            <a:pPr lvl="0"/>
            <a:r>
              <a:rPr lang="en-US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ΓΕΛ Ευκαρπίας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Ερευνητική εργασία</a:t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2 - Τίτλος"/>
          <p:cNvSpPr txBox="1">
            <a:spLocks/>
          </p:cNvSpPr>
          <p:nvPr/>
        </p:nvSpPr>
        <p:spPr>
          <a:xfrm>
            <a:off x="539552" y="2132856"/>
            <a:ext cx="8229600" cy="136321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ΕΝΕΡΓΕΙΑΚΑ</a:t>
            </a:r>
            <a:r>
              <a:rPr kumimoji="0" lang="el-GR" sz="3600" b="0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ΠΟΤΑ ΚΑΙ ΕΠΙΠΤΩΣΕΙΣ ΣΤΟΥΣ ΝΕΟΥΣ</a:t>
            </a:r>
          </a:p>
        </p:txBody>
      </p:sp>
      <p:pic>
        <p:nvPicPr>
          <p:cNvPr id="2050" name="Picture 2" descr="F:\Νέος φάκελος (2)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43314"/>
            <a:ext cx="557216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 smtClean="0"/>
              <a:t>Ευθύμης Ιωαννίδης</a:t>
            </a:r>
          </a:p>
          <a:p>
            <a:r>
              <a:rPr lang="el-GR" sz="3200" dirty="0" smtClean="0"/>
              <a:t>Χαρά  Καλτουριμίδου</a:t>
            </a:r>
          </a:p>
          <a:p>
            <a:r>
              <a:rPr lang="el-GR" sz="3200" dirty="0" smtClean="0"/>
              <a:t>Χάιδω-Ναταλία Μπουκουβάλα</a:t>
            </a:r>
          </a:p>
          <a:p>
            <a:r>
              <a:rPr lang="el-GR" sz="3200" dirty="0" smtClean="0"/>
              <a:t>Νίκος-Χρήστος Καπαγερίδης       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4000" dirty="0" smtClean="0"/>
              <a:t>ΕΥΧΑΡΙΣΤΟΥΜΕ ΓΙΑ ΤΗ ΠΡΟΣΟΧΗ ΣΑΣ!!</a:t>
            </a:r>
          </a:p>
          <a:p>
            <a:endParaRPr lang="en-US" sz="32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ΕΝΕΡΓΕΙΑΚΑ ΠΟΤΑ ΚΑΙ ΕΠΙΠΤΩΣΕΙΣ ΣΤΗ ΦΥΣΙΚΗ ΚΑΤΑΣΤΑΣΗ ΤΩΝ ΝΕΩΝ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ΤΙ ΕΙΝΑΙ ΤΑ ΕΝΕΡΓΕΙΑΚΑ ΠΟΤΑ;</a:t>
            </a:r>
            <a:endParaRPr lang="en-US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Είναι ποτά που προσδίδουν ενέργεια  και τονώνουν τον οργανισμό ενώ παράλληλα μειώνουν τη πνευματική κόπωση.</a:t>
            </a:r>
          </a:p>
          <a:p>
            <a:endParaRPr lang="el-GR" dirty="0" smtClean="0"/>
          </a:p>
          <a:p>
            <a:r>
              <a:rPr lang="el-GR" dirty="0" smtClean="0"/>
              <a:t>Υπάρχει διαφοροποίηση ανάμεσα στα ενεργειακά και  στα αθλητικά ποτά.</a:t>
            </a:r>
            <a:endParaRPr lang="en-US" dirty="0"/>
          </a:p>
        </p:txBody>
      </p:sp>
      <p:pic>
        <p:nvPicPr>
          <p:cNvPr id="5" name="4 - Θέση περιεχομένου" descr="imagesCA9SI5D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44824"/>
            <a:ext cx="3888432" cy="31541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ΣΥΣΤΑΤΙΚΑ ΠΟΥ ΠΕΡΙΕΧΟΥΝ ΤΑ ΕΝΕΡΓΕΙΑΚΑ ΠΟΤΑ</a:t>
            </a:r>
            <a:endParaRPr lang="el-GR" u="sng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04323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2800" b="1" dirty="0" smtClean="0"/>
              <a:t>Ταυρίνη 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Καφεΐνη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l-GR" sz="2800" b="1" dirty="0" smtClean="0"/>
              <a:t>Αιθανόλη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Βότανα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Γκουαρανά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Βιταμίνες</a:t>
            </a:r>
            <a:endParaRPr lang="en-US" sz="2800" b="1" dirty="0" smtClean="0"/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Ζάχαρη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b="1" dirty="0" smtClean="0"/>
              <a:t>Εκχύλισμα τζίνσενγκ</a:t>
            </a:r>
          </a:p>
          <a:p>
            <a:pPr>
              <a:buNone/>
            </a:pPr>
            <a:endParaRPr lang="el-GR" b="1" dirty="0" smtClean="0"/>
          </a:p>
        </p:txBody>
      </p:sp>
      <p:pic>
        <p:nvPicPr>
          <p:cNvPr id="8" name="7 - Θέση περιεχομένου" descr="1327159039jp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500430" y="1428736"/>
            <a:ext cx="5207008" cy="2571767"/>
          </a:xfrm>
        </p:spPr>
      </p:pic>
      <p:pic>
        <p:nvPicPr>
          <p:cNvPr id="1026" name="Picture 2" descr="F:\energeiaka_pota_sumplirwmata+diatrofis-300x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000504"/>
            <a:ext cx="514353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ΕΠΙΠΤΩΣΕΙΣ ΤΩΝ ΕΝΕΡΓΕΙΑΚΩΝ ΠΟΤΟ ΣΤΗΝ ΥΓΕΙΑ ΤΩΝ ΕΦΗΒΩΝ</a:t>
            </a:r>
            <a:endParaRPr lang="el-GR" u="sng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Αυξάνει τους καρδιακούς παλμούς.</a:t>
            </a:r>
          </a:p>
          <a:p>
            <a:r>
              <a:rPr lang="el-GR" dirty="0" smtClean="0"/>
              <a:t>Αυξάνει την αρτηριακή πίεση.</a:t>
            </a:r>
          </a:p>
          <a:p>
            <a:r>
              <a:rPr lang="el-GR" dirty="0" smtClean="0"/>
              <a:t>Προκαλεί εγκεφαλικές διαταραχές.</a:t>
            </a:r>
          </a:p>
          <a:p>
            <a:r>
              <a:rPr lang="el-GR" dirty="0" smtClean="0"/>
              <a:t>Αύξηση υπνηλίας την επόμενη μέρα λόγω ανεπαρκούς ύπνου το προηγούμενο βράδυ. </a:t>
            </a:r>
          </a:p>
          <a:p>
            <a:endParaRPr lang="el-GR" dirty="0"/>
          </a:p>
        </p:txBody>
      </p:sp>
      <p:pic>
        <p:nvPicPr>
          <p:cNvPr id="5" name="4 - Θέση περιεχομένου" descr="energy-bull_power_small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571612"/>
            <a:ext cx="3786214" cy="457203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ΆΛΛΕΣ ΕΠΙΠΤΩΣΕΙΣ….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Κλονισμός νευρικού συστήματος.</a:t>
            </a:r>
          </a:p>
          <a:p>
            <a:r>
              <a:rPr lang="el-GR" dirty="0" smtClean="0"/>
              <a:t> Αυξημένη αποβολή ασβεστίου.</a:t>
            </a:r>
          </a:p>
          <a:p>
            <a:r>
              <a:rPr lang="el-GR" dirty="0" smtClean="0"/>
              <a:t>Υπερβολική ποσότητα </a:t>
            </a:r>
            <a:r>
              <a:rPr lang="el-GR" dirty="0" smtClean="0"/>
              <a:t>σακχάρων  γεγονός το οποίο οδηγεί στην παχυσαρκία.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5" name="4 - Θέση περιεχομένου" descr="ηηηηηη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4286280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ΕΝΕΡΓΕΙΑΚΑ ΠΟΤΑ ΣΕ ΑΝΑΜΙΞΗ ΜΕ ΑΛΚΟΟΛ</a:t>
            </a:r>
            <a:endParaRPr lang="en-US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800" dirty="0" smtClean="0"/>
              <a:t>Αφυδατώνει τον οργανισμό και μπορεί να προκαλέσει μέχρι και θάνατο.</a:t>
            </a:r>
          </a:p>
          <a:p>
            <a:r>
              <a:rPr lang="el-GR" sz="2800" dirty="0" smtClean="0"/>
              <a:t>Αποβολή ασβεστίου μέσω των ούρων.</a:t>
            </a:r>
          </a:p>
          <a:p>
            <a:r>
              <a:rPr lang="el-GR" sz="2800" dirty="0" smtClean="0"/>
              <a:t>Απώλεια οστικής μάζας.</a:t>
            </a:r>
            <a:endParaRPr lang="en-US" sz="2800" dirty="0" smtClean="0"/>
          </a:p>
          <a:p>
            <a:r>
              <a:rPr lang="el-GR" sz="2800" dirty="0" smtClean="0"/>
              <a:t>Η ανάμιξη των ενεργειακών ποτών και τον αλκοολούχων  τα καθιστά πιο εύγευστα με αποτέλεσμα να διευκολύνεται κατανάλωση μεγαλύτερης ποσότητας τους. </a:t>
            </a:r>
          </a:p>
          <a:p>
            <a:endParaRPr lang="el-GR" sz="2800" dirty="0" smtClean="0"/>
          </a:p>
          <a:p>
            <a:endParaRPr lang="en-US" sz="2800" dirty="0"/>
          </a:p>
        </p:txBody>
      </p:sp>
      <p:pic>
        <p:nvPicPr>
          <p:cNvPr id="5" name="4 - Θέση περιεχομένου" descr="side-effects-energy-drinks_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357298"/>
            <a:ext cx="357190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914400" y="5085184"/>
            <a:ext cx="8229600" cy="10108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3100" dirty="0" smtClean="0"/>
              <a:t>Βοηθά το σώμα να επανέλθει μετά από έντονη άσκηση</a:t>
            </a:r>
            <a:endParaRPr lang="el-GR" sz="31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171271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3600" b="1" u="sng" dirty="0" smtClean="0"/>
              <a:t>Ο τοματοχυμός προσφέρει περισσότερα από τα ενεργειακά ποτά</a:t>
            </a:r>
            <a:endParaRPr lang="el-GR" sz="3600" u="sng" dirty="0"/>
          </a:p>
        </p:txBody>
      </p:sp>
      <p:pic>
        <p:nvPicPr>
          <p:cNvPr id="1026" name="Picture 2" descr="F:\Νέος φάκελος (2)\tomatoxym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00808"/>
            <a:ext cx="4572000" cy="33337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 smtClean="0"/>
              <a:t>Έρευνα από το γενικό χημείο του κράτους απέδειξε ότι…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ΤΑ ΟΦΕΛΗ ΤΟΥ ΤΟΜΑΤΟΧΥ ΜΟΥ</a:t>
            </a:r>
            <a:endParaRPr lang="el-GR" u="sng" dirty="0"/>
          </a:p>
        </p:txBody>
      </p:sp>
      <p:sp>
        <p:nvSpPr>
          <p:cNvPr id="4" name="3 - Ορθογώνιο"/>
          <p:cNvSpPr/>
          <p:nvPr/>
        </p:nvSpPr>
        <p:spPr>
          <a:xfrm>
            <a:off x="2051720" y="2780928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οι ντομάτες παρέχουν στον οργανισμό τις απαραίτητες βιταμίνες και συστατικά που βοηθούν τους μυς να επανέλθουν και διατηρούν τα επίπεδα του αίματος σταθερά, μετά από έντονη και επίπονη άσκηση.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645024"/>
            <a:ext cx="4201227" cy="2642468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411760" y="116632"/>
            <a:ext cx="8229600" cy="1219200"/>
          </a:xfrm>
        </p:spPr>
        <p:txBody>
          <a:bodyPr/>
          <a:lstStyle/>
          <a:p>
            <a:r>
              <a:rPr lang="el-GR" u="sng" dirty="0" smtClean="0"/>
              <a:t>ΝΕΡΟ ΝΕΡΑΚΙ</a:t>
            </a:r>
            <a:endParaRPr lang="el-GR" u="sng" dirty="0"/>
          </a:p>
        </p:txBody>
      </p:sp>
      <p:pic>
        <p:nvPicPr>
          <p:cNvPr id="5" name="4 - Εικόνα" descr="untitledη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772816"/>
            <a:ext cx="3984938" cy="2984857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251520" y="19888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/>
              <a:t>Ο πιο απλός τρόπος ενυδάτωσης του οργανισμού </a:t>
            </a:r>
            <a:endParaRPr lang="el-GR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361</TotalTime>
  <Words>300</Words>
  <Application>Microsoft Office PowerPoint</Application>
  <PresentationFormat>Προβολή στην οθόνη (4:3)</PresentationFormat>
  <Paragraphs>61</Paragraphs>
  <Slides>10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Χαρτί</vt:lpstr>
      <vt:lpstr>1ο ΓΕΛ Ευκαρπίας Ερευνητική εργασία  </vt:lpstr>
      <vt:lpstr>ΤΙ ΕΙΝΑΙ ΤΑ ΕΝΕΡΓΕΙΑΚΑ ΠΟΤΑ;</vt:lpstr>
      <vt:lpstr>ΣΥΣΤΑΤΙΚΑ ΠΟΥ ΠΕΡΙΕΧΟΥΝ ΤΑ ΕΝΕΡΓΕΙΑΚΑ ΠΟΤΑ</vt:lpstr>
      <vt:lpstr>ΕΠΙΠΤΩΣΕΙΣ ΤΩΝ ΕΝΕΡΓΕΙΑΚΩΝ ΠΟΤΟ ΣΤΗΝ ΥΓΕΙΑ ΤΩΝ ΕΦΗΒΩΝ</vt:lpstr>
      <vt:lpstr>ΆΛΛΕΣ ΕΠΙΠΤΩΣΕΙΣ….</vt:lpstr>
      <vt:lpstr>ΕΝΕΡΓΕΙΑΚΑ ΠΟΤΑ ΣΕ ΑΝΑΜΙΞΗ ΜΕ ΑΛΚΟΟΛ</vt:lpstr>
      <vt:lpstr>Ο τοματοχυμός προσφέρει περισσότερα από τα ενεργειακά ποτά</vt:lpstr>
      <vt:lpstr>ΤΑ ΟΦΕΛΗ ΤΟΥ ΤΟΜΑΤΟΧΥ ΜΟΥ</vt:lpstr>
      <vt:lpstr>ΝΕΡΟ ΝΕΡΑΚΙ</vt:lpstr>
      <vt:lpstr>ΕΝΕΡΓΕΙΑΚΑ ΠΟΤΑ ΚΑΙ ΕΠΙΠΤΩΣΕΙΣ ΣΤΗ ΦΥΣΙΚΗ ΚΑΤΑΣΤΑΣΗ ΤΩΝ ΝΕΩΝ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2ο ΓΕΛ Ευκαρπίας</dc:title>
  <dc:creator>efthimis</dc:creator>
  <cp:lastModifiedBy>grafeio3</cp:lastModifiedBy>
  <cp:revision>46</cp:revision>
  <dcterms:created xsi:type="dcterms:W3CDTF">2013-11-26T20:43:53Z</dcterms:created>
  <dcterms:modified xsi:type="dcterms:W3CDTF">2014-01-22T06:45:13Z</dcterms:modified>
</cp:coreProperties>
</file>